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80" r:id="rId6"/>
    <p:sldId id="278" r:id="rId7"/>
    <p:sldId id="277" r:id="rId8"/>
    <p:sldId id="275" r:id="rId9"/>
    <p:sldId id="274" r:id="rId10"/>
    <p:sldId id="276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7" autoAdjust="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vika.ru/p/blog-page_5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7416824" cy="20162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66"/>
                </a:solidFill>
              </a:rPr>
              <a:t>Создание </a:t>
            </a:r>
            <a:r>
              <a:rPr lang="ru-RU" dirty="0" err="1">
                <a:solidFill>
                  <a:srgbClr val="000066"/>
                </a:solidFill>
              </a:rPr>
              <a:t>лэпбука</a:t>
            </a:r>
            <a:r>
              <a:rPr lang="ru-RU" dirty="0">
                <a:solidFill>
                  <a:srgbClr val="000066"/>
                </a:solidFill>
              </a:rPr>
              <a:t> по теме </a:t>
            </a:r>
            <a:br>
              <a:rPr lang="ru-RU" dirty="0">
                <a:solidFill>
                  <a:srgbClr val="000066"/>
                </a:solidFill>
              </a:rPr>
            </a:br>
            <a:r>
              <a:rPr lang="ru-RU" b="1" dirty="0">
                <a:solidFill>
                  <a:srgbClr val="000066"/>
                </a:solidFill>
              </a:rPr>
              <a:t>«Информационные модели»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21088"/>
            <a:ext cx="4536504" cy="18246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Автор проекта: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Дерябина Анастасия,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обучающаяся 6 «в» класса.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Руководитель проекта: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Купцова Е.В., учитель информатики.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B51DF-EB02-4A1D-B9EB-062357AD8226}"/>
              </a:ext>
            </a:extLst>
          </p:cNvPr>
          <p:cNvSpPr txBox="1"/>
          <p:nvPr/>
        </p:nvSpPr>
        <p:spPr>
          <a:xfrm>
            <a:off x="539552" y="2606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 «Шенкурская средняя школа»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796C3-1F52-4BE5-AAA1-8A49C0160EB6}"/>
              </a:ext>
            </a:extLst>
          </p:cNvPr>
          <p:cNvSpPr txBox="1"/>
          <p:nvPr/>
        </p:nvSpPr>
        <p:spPr>
          <a:xfrm>
            <a:off x="2843808" y="62373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г. Шенкурск</a:t>
            </a:r>
          </a:p>
          <a:p>
            <a:pPr algn="ctr"/>
            <a:r>
              <a:rPr lang="ru-RU" dirty="0"/>
              <a:t>2018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dirty="0"/>
              <a:t>Этапы создания </a:t>
            </a:r>
            <a:r>
              <a:rPr lang="ru-RU" dirty="0" err="1"/>
              <a:t>лэпбука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Внутреннее содержание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2993" y="673188"/>
            <a:ext cx="4058015" cy="721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27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1196752"/>
            <a:ext cx="8659688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Босова</a:t>
            </a:r>
            <a:r>
              <a:rPr lang="ru-RU" dirty="0"/>
              <a:t> Л.Л., </a:t>
            </a:r>
            <a:r>
              <a:rPr lang="ru-RU" dirty="0" err="1"/>
              <a:t>Босова</a:t>
            </a:r>
            <a:r>
              <a:rPr lang="ru-RU" dirty="0"/>
              <a:t> А.Ю. Информатика: Учебник для 6 класса. – М.: БИНОМ. Лаборатория знаний, 2013.</a:t>
            </a:r>
          </a:p>
          <a:p>
            <a:r>
              <a:rPr lang="ru-RU" dirty="0"/>
              <a:t>Информатика: рабочая тетрадь для 6 класса / Л.Л. </a:t>
            </a:r>
            <a:r>
              <a:rPr lang="ru-RU" dirty="0" err="1"/>
              <a:t>Босова</a:t>
            </a:r>
            <a:r>
              <a:rPr lang="ru-RU" dirty="0"/>
              <a:t>, А.Ю. </a:t>
            </a:r>
            <a:r>
              <a:rPr lang="ru-RU" dirty="0" err="1"/>
              <a:t>Босова</a:t>
            </a:r>
            <a:r>
              <a:rPr lang="ru-RU" dirty="0"/>
              <a:t>. – М.: БИНОМ. Лаборатория знаний, 2013. – 192с.: ил.</a:t>
            </a:r>
          </a:p>
          <a:p>
            <a:r>
              <a:rPr lang="ru-RU" dirty="0"/>
              <a:t>Информатика и ИКТ. Задачник – практикум: в 2 т. / Л.А. </a:t>
            </a:r>
            <a:r>
              <a:rPr lang="ru-RU" dirty="0" err="1"/>
              <a:t>Залогова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и др.</a:t>
            </a:r>
            <a:r>
              <a:rPr lang="en-US" dirty="0"/>
              <a:t>]</a:t>
            </a:r>
            <a:r>
              <a:rPr lang="ru-RU" dirty="0"/>
              <a:t>; под ред. И.Г. Семакина, Е.К. </a:t>
            </a:r>
            <a:r>
              <a:rPr lang="ru-RU" dirty="0" err="1"/>
              <a:t>Хеннера</a:t>
            </a:r>
            <a:r>
              <a:rPr lang="ru-RU" dirty="0"/>
              <a:t> – 3-е изд. – М.: БИНОМ. Лаборатория Знаний, 2011.</a:t>
            </a:r>
            <a:endParaRPr lang="en-US" dirty="0"/>
          </a:p>
          <a:p>
            <a:r>
              <a:rPr lang="en-US" dirty="0">
                <a:hlinkClick r:id="rId3"/>
              </a:rPr>
              <a:t>http://www.tavika.ru/2014/09/MK-lapbook.html</a:t>
            </a:r>
            <a:endParaRPr lang="ru-RU" dirty="0">
              <a:hlinkClick r:id="rId3"/>
            </a:endParaRPr>
          </a:p>
          <a:p>
            <a:r>
              <a:rPr lang="en-US" dirty="0">
                <a:hlinkClick r:id="rId3"/>
              </a:rPr>
              <a:t>http://www.tavika.ru/p/blog-page_5.html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/>
              <a:t>Источники информации:</a:t>
            </a:r>
          </a:p>
        </p:txBody>
      </p:sp>
    </p:spTree>
    <p:extLst>
      <p:ext uri="{BB962C8B-B14F-4D97-AF65-F5344CB8AC3E}">
        <p14:creationId xmlns:p14="http://schemas.microsoft.com/office/powerpoint/2010/main" val="268218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4392488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Цель проекта:</a:t>
            </a:r>
          </a:p>
          <a:p>
            <a:pPr>
              <a:buNone/>
            </a:pPr>
            <a:endParaRPr lang="ru-RU" b="1" dirty="0"/>
          </a:p>
          <a:p>
            <a:pPr algn="ctr">
              <a:buNone/>
            </a:pPr>
            <a:r>
              <a:rPr lang="ru-RU" dirty="0"/>
              <a:t>Создание </a:t>
            </a:r>
            <a:r>
              <a:rPr lang="ru-RU" dirty="0" err="1"/>
              <a:t>лэпбука</a:t>
            </a:r>
            <a:r>
              <a:rPr lang="ru-RU" dirty="0"/>
              <a:t> </a:t>
            </a:r>
          </a:p>
          <a:p>
            <a:pPr algn="ctr">
              <a:buNone/>
            </a:pPr>
            <a:r>
              <a:rPr lang="ru-RU" dirty="0"/>
              <a:t>по теме </a:t>
            </a:r>
          </a:p>
          <a:p>
            <a:pPr algn="ctr">
              <a:buNone/>
            </a:pPr>
            <a:r>
              <a:rPr lang="ru-RU" dirty="0"/>
              <a:t>«Информационные модели».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3033" b="16373"/>
          <a:stretch>
            <a:fillRect/>
          </a:stretch>
        </p:blipFill>
        <p:spPr bwMode="auto">
          <a:xfrm>
            <a:off x="4643438" y="1142984"/>
            <a:ext cx="372947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50004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/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Узнать, что такое </a:t>
            </a:r>
            <a:r>
              <a:rPr lang="ru-RU" dirty="0" err="1"/>
              <a:t>лэпбук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Найти материал по теме информационного моделирования (вне учебника).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Создать макет.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Создать готовый продукт.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Представить проект на конференции.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80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ru-RU" b="1" dirty="0" err="1"/>
              <a:t>Лэпбук</a:t>
            </a:r>
            <a:r>
              <a:rPr lang="ru-RU" b="1" dirty="0"/>
              <a:t> (</a:t>
            </a:r>
            <a:r>
              <a:rPr lang="en-US" b="1" dirty="0" err="1"/>
              <a:t>lapbook</a:t>
            </a:r>
            <a:r>
              <a:rPr lang="ru-RU" b="1" dirty="0"/>
              <a:t>)</a:t>
            </a:r>
            <a:r>
              <a:rPr lang="en-US" b="1" dirty="0"/>
              <a:t> </a:t>
            </a:r>
            <a:endParaRPr lang="ru-RU" b="1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 в дословном переводе с английского значит «книга на коленях».</a:t>
            </a:r>
            <a:r>
              <a:rPr lang="en-US" dirty="0"/>
              <a:t> 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 самодельная, тематическая папка с кармашками и подвижными деталями.</a:t>
            </a:r>
          </a:p>
          <a:p>
            <a:endParaRPr lang="ru-RU" dirty="0"/>
          </a:p>
        </p:txBody>
      </p:sp>
      <p:pic>
        <p:nvPicPr>
          <p:cNvPr id="9" name="Picture 2" descr="https://4.bp.blogspot.com/-T0KGj6HgpcI/VQ8dcIuAxSI/AAAAAAAAjjk/M-K_ymakT6k/s1600/IMG_1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000528" cy="3000396"/>
          </a:xfrm>
          <a:prstGeom prst="rect">
            <a:avLst/>
          </a:prstGeom>
          <a:noFill/>
        </p:spPr>
      </p:pic>
      <p:pic>
        <p:nvPicPr>
          <p:cNvPr id="10" name="Picture 4" descr="http://lapbook.ru/img/portfolio/mathhist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011" y="3500438"/>
            <a:ext cx="4154393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83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/>
              <a:t>Этапы создания </a:t>
            </a:r>
            <a:r>
              <a:rPr lang="ru-RU" dirty="0" err="1"/>
              <a:t>лэпбука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6" y="1024136"/>
            <a:ext cx="788782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Поиск и подготовка материалов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11119" y="4103931"/>
            <a:ext cx="1819872" cy="261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857364"/>
            <a:ext cx="328140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571612"/>
            <a:ext cx="327819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286256"/>
            <a:ext cx="2520381" cy="2140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83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создания </a:t>
            </a:r>
            <a:r>
              <a:rPr lang="ru-RU" dirty="0" err="1"/>
              <a:t>лэпбука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556792"/>
            <a:ext cx="404336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Подготовка макета</a:t>
            </a:r>
          </a:p>
        </p:txBody>
      </p:sp>
      <p:pic>
        <p:nvPicPr>
          <p:cNvPr id="6146" name="Picture 2" descr="https://pp.userapi.com/c846320/v846320048/497d2/zFfPX10v4oM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4849" t="5455" r="11789" b="20000"/>
          <a:stretch>
            <a:fillRect/>
          </a:stretch>
        </p:blipFill>
        <p:spPr bwMode="auto">
          <a:xfrm>
            <a:off x="4355976" y="1484784"/>
            <a:ext cx="3857652" cy="4599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83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создания </a:t>
            </a:r>
            <a:r>
              <a:rPr lang="ru-RU" dirty="0" err="1"/>
              <a:t>лэпбука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Титульный лист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484785"/>
            <a:ext cx="4105751" cy="517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04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dirty="0"/>
              <a:t>Этапы создания </a:t>
            </a:r>
            <a:r>
              <a:rPr lang="ru-RU" dirty="0" err="1"/>
              <a:t>лэпбука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Внутреннее содержание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2952328" cy="524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5400600" cy="303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80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создания </a:t>
            </a:r>
            <a:r>
              <a:rPr lang="ru-RU" dirty="0" err="1"/>
              <a:t>лэпбука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Схема видов информационных моделей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743">
            <a:off x="436498" y="3066247"/>
            <a:ext cx="4211960" cy="280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0635">
            <a:off x="3722663" y="3259535"/>
            <a:ext cx="4680519" cy="229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16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289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Создание лэпбука по теме  «Информационные модели»</vt:lpstr>
      <vt:lpstr>Презентация PowerPoint</vt:lpstr>
      <vt:lpstr>Презентация PowerPoint</vt:lpstr>
      <vt:lpstr>Презентация PowerPoint</vt:lpstr>
      <vt:lpstr>Этапы создания лэпбука</vt:lpstr>
      <vt:lpstr>Этапы создания лэпбука</vt:lpstr>
      <vt:lpstr>Этапы создания лэпбука</vt:lpstr>
      <vt:lpstr>Этапы создания лэпбука</vt:lpstr>
      <vt:lpstr>Этапы создания лэпбука</vt:lpstr>
      <vt:lpstr>Этапы создания лэпбука</vt:lpstr>
      <vt:lpstr>Источники информации: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лэпбука по теме информационные модели</dc:title>
  <cp:lastModifiedBy>Катерина Купцова</cp:lastModifiedBy>
  <cp:revision>46</cp:revision>
  <dcterms:modified xsi:type="dcterms:W3CDTF">2019-06-02T04:54:14Z</dcterms:modified>
</cp:coreProperties>
</file>