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9" r:id="rId6"/>
    <p:sldId id="261" r:id="rId7"/>
    <p:sldId id="260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о сколько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"/>
            <a:ext cx="37814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i="1">
                <a:latin typeface="Consolas" pitchFamily="49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 i="1">
                <a:solidFill>
                  <a:schemeClr val="tx1">
                    <a:tint val="75000"/>
                  </a:schemeClr>
                </a:solidFill>
                <a:latin typeface="Consolas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2406-C6CC-4B28-BD5C-48FC765BC140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62A06-A877-4D66-A556-B067CEB11E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34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4AFEE-3041-4B53-B554-E49DC3164186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FAEF1-9E32-4D7F-A047-CEB8D6B325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7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7D5DE-2FA0-4379-94BC-794674EE9F76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A2B3-6502-48EB-8900-31F679DD7B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6540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901014" cy="49117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33216-FE36-4581-AF3D-0A8C99757055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6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303C-6E91-4B6B-8556-5F5C65E53A32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D4163-4FB4-46C0-9AB8-BBA766FFD3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571503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43577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4E5F-7FB9-4C04-9047-BFF3888EAF6E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4AD69-C594-4A58-AC1E-5F023A84A5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1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3C62-C3BF-4B06-8A46-62F6B15F1E74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7BDAA-2F50-4417-B7D1-04A4EA8F98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7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410F-D41E-435D-B5F2-0A3D4D0847C5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BD75A-D058-4F06-89AD-B731A5737C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9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07F86-41DD-4087-A5C2-27D85907442D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3C89F-16B0-4E2D-BAC2-FE8E15E5A2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7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44452-E34B-4B02-9D3A-756FAEC07531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D9A1-5AD4-4B66-829F-D24F3C3C38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7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4461B-86B6-4C19-8C09-B6EA7EF2909D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DC106-10D1-462A-BF64-4E3F6EE73E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2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пероe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857750"/>
            <a:ext cx="1600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BB5190-D9A6-424E-A582-ED9FA1C51A65}" type="datetimeFigureOut">
              <a:rPr lang="ru-RU"/>
              <a:pPr>
                <a:defRPr/>
              </a:pPr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0938" y="6356350"/>
            <a:ext cx="11858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C060A0D-A623-4928-91E9-6FE375F99CE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04856" cy="1224136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Открытый урок по русскому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языку,7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«б»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2564904"/>
            <a:ext cx="4752528" cy="3711964"/>
          </a:xfrm>
        </p:spPr>
        <p:txBody>
          <a:bodyPr rtlCol="0">
            <a:noAutofit/>
          </a:bodyPr>
          <a:lstStyle/>
          <a:p>
            <a:pPr algn="just"/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Задача! </a:t>
            </a:r>
          </a:p>
          <a:p>
            <a:pPr algn="just"/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Какой? Какая? Какое? Каков? Который ? </a:t>
            </a:r>
          </a:p>
          <a:p>
            <a:pPr algn="just"/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делая? Что сделав? Как? Каким образом??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3081452" cy="371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Карточка №1 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Вставьте пропущенные слова.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6147" name="Содержимое 5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217443"/>
          </a:xfrm>
        </p:spPr>
        <p:txBody>
          <a:bodyPr/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363272" cy="5198255"/>
          </a:xfrm>
        </p:spPr>
        <p:txBody>
          <a:bodyPr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Причастие -  _________________________ часть речи, обозначающая  _____________________признак предмета по _____________________, отвечает на вопросы:_____________, ____________________, ___________________. Бывают   ________________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и. страдательными ( полную и ________________ формы).В предложении – определениями, реже ____________.  Формула причастия= признаки ______________+ признаки глагола. Причастный оборот -это  причастие с _________________ словами.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Деепричастие -    _________________________ часть речи, обозначающая   __________________ действие к основному    глаголу-сказуемому. Бывает совершенного и ______________________вида,  __________________________ и невозвратным. В предложении всегда __________________________.   Формула деепричастия= признаки(неизменяемость) наречия + признаки_______________.   Деепричастный оборот – это  _________________________ с зависимыми словами.</a:t>
            </a:r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97152"/>
            <a:ext cx="1440159" cy="183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Карточка №2 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«Правописание суффиксов причастий и деепричастий»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85786" y="1628800"/>
            <a:ext cx="7901014" cy="4497363"/>
          </a:xfrm>
        </p:spPr>
        <p:txBody>
          <a:bodyPr/>
          <a:lstStyle/>
          <a:p>
            <a:r>
              <a:rPr lang="ru-RU" b="1" dirty="0"/>
              <a:t>Вставьте пропущенные буквы.</a:t>
            </a:r>
            <a:endParaRPr lang="ru-RU" dirty="0"/>
          </a:p>
          <a:p>
            <a:r>
              <a:rPr lang="ru-RU" b="1" dirty="0"/>
              <a:t>1.</a:t>
            </a:r>
            <a:r>
              <a:rPr lang="ru-RU" dirty="0"/>
              <a:t> (ошибка) </a:t>
            </a:r>
            <a:r>
              <a:rPr lang="ru-RU" dirty="0" err="1"/>
              <a:t>исправле</a:t>
            </a:r>
            <a:r>
              <a:rPr lang="ru-RU" dirty="0"/>
              <a:t>…а 2.замедл...в 3. улета…</a:t>
            </a:r>
            <a:r>
              <a:rPr lang="ru-RU" dirty="0" err="1"/>
              <a:t>щих</a:t>
            </a:r>
            <a:r>
              <a:rPr lang="ru-RU" dirty="0"/>
              <a:t> 4 </a:t>
            </a:r>
            <a:r>
              <a:rPr lang="ru-RU" dirty="0" err="1"/>
              <a:t>выдерж</a:t>
            </a:r>
            <a:r>
              <a:rPr lang="ru-RU" dirty="0"/>
              <a:t>…</a:t>
            </a:r>
            <a:r>
              <a:rPr lang="ru-RU" dirty="0" err="1"/>
              <a:t>вая</a:t>
            </a:r>
            <a:r>
              <a:rPr lang="ru-RU" dirty="0"/>
              <a:t> 5. беседу…..6 </a:t>
            </a:r>
            <a:r>
              <a:rPr lang="ru-RU" dirty="0" err="1"/>
              <a:t>вытащ</a:t>
            </a:r>
            <a:r>
              <a:rPr lang="ru-RU" dirty="0"/>
              <a:t>…</a:t>
            </a:r>
            <a:r>
              <a:rPr lang="ru-RU" dirty="0" err="1"/>
              <a:t>нный</a:t>
            </a:r>
            <a:r>
              <a:rPr lang="ru-RU" dirty="0"/>
              <a:t> 7. </a:t>
            </a:r>
            <a:r>
              <a:rPr lang="ru-RU" dirty="0" err="1"/>
              <a:t>чита</a:t>
            </a:r>
            <a:r>
              <a:rPr lang="ru-RU" dirty="0"/>
              <a:t>…мая 8. </a:t>
            </a:r>
            <a:r>
              <a:rPr lang="ru-RU" dirty="0" err="1"/>
              <a:t>негоду</a:t>
            </a:r>
            <a:r>
              <a:rPr lang="ru-RU" dirty="0"/>
              <a:t>… 9 люб…</a:t>
            </a:r>
            <a:r>
              <a:rPr lang="ru-RU" dirty="0" err="1"/>
              <a:t>мый</a:t>
            </a:r>
            <a:r>
              <a:rPr lang="ru-RU" dirty="0"/>
              <a:t> 10 не </a:t>
            </a:r>
            <a:r>
              <a:rPr lang="ru-RU" dirty="0" err="1"/>
              <a:t>взя</a:t>
            </a:r>
            <a:r>
              <a:rPr lang="ru-RU" dirty="0" smtClean="0"/>
              <a:t>…</a:t>
            </a:r>
          </a:p>
          <a:p>
            <a:r>
              <a:rPr lang="ru-RU" b="1" dirty="0" smtClean="0"/>
              <a:t>2.</a:t>
            </a:r>
            <a:r>
              <a:rPr lang="ru-RU" dirty="0"/>
              <a:t> Распределите по столбикам цифры:</a:t>
            </a:r>
          </a:p>
          <a:p>
            <a:r>
              <a:rPr lang="ru-RU" b="1" dirty="0" smtClean="0"/>
              <a:t>1)причастие</a:t>
            </a:r>
            <a:r>
              <a:rPr lang="ru-RU" b="1" smtClean="0"/>
              <a:t>: </a:t>
            </a:r>
            <a:endParaRPr lang="ru-RU" b="1" smtClean="0"/>
          </a:p>
          <a:p>
            <a:r>
              <a:rPr lang="ru-RU" b="1" smtClean="0"/>
              <a:t>2)деепричастие</a:t>
            </a:r>
            <a:r>
              <a:rPr lang="ru-RU" b="1" smtClean="0"/>
              <a:t>: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15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901014" cy="1440160"/>
          </a:xfrm>
        </p:spPr>
        <p:txBody>
          <a:bodyPr/>
          <a:lstStyle/>
          <a:p>
            <a:r>
              <a:rPr lang="ru-RU" sz="2400" b="1" i="1" dirty="0">
                <a:solidFill>
                  <a:srgbClr val="FF0000"/>
                </a:solidFill>
              </a:rPr>
              <a:t>Карточка </a:t>
            </a:r>
            <a:r>
              <a:rPr lang="ru-RU" sz="2400" b="1" i="1" dirty="0" smtClean="0">
                <a:solidFill>
                  <a:srgbClr val="FF0000"/>
                </a:solidFill>
              </a:rPr>
              <a:t> № 3 </a:t>
            </a:r>
            <a:r>
              <a:rPr lang="ru-RU" sz="2400" b="1" i="1" dirty="0">
                <a:solidFill>
                  <a:srgbClr val="FF0000"/>
                </a:solidFill>
              </a:rPr>
              <a:t>« Правописание Н-НН  в страдательных причастиях и отглагольных прилагательных</a:t>
            </a:r>
            <a:r>
              <a:rPr lang="ru-RU" sz="2400" b="1" i="1" dirty="0" smtClean="0">
                <a:solidFill>
                  <a:srgbClr val="FF0000"/>
                </a:solidFill>
              </a:rPr>
              <a:t>».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Готовимся к ВПР, ОГЭ, ЕГЭ.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928529"/>
              </p:ext>
            </p:extLst>
          </p:nvPr>
        </p:nvGraphicFramePr>
        <p:xfrm>
          <a:off x="755577" y="1628774"/>
          <a:ext cx="7931224" cy="4680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806"/>
                <a:gridCol w="1982806"/>
                <a:gridCol w="1982806"/>
                <a:gridCol w="1982806"/>
              </a:tblGrid>
              <a:tr h="153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Выпиши цифру ряда, в котором на месте пропуска пишется одна буква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Выпиши цифру ряда, в котором на месте пропуска пишется две буквы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3.Выпиши цифру ряда, в котором на месте пропуска пишется одна буква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.Выпиши цифру ряда, в котором на месте пропуска пишется две буквы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416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1.закруче…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гайка,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стреля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воробей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выглаже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рубашки,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измуче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вид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дети,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пуга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ворона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ошибка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исправле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…а,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смышле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малыш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1.ране…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боец,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избалова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ребёнок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неслыха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дерзость,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сокраще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урок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кваше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капуста,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маринова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огурцы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пойма…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силками дичь,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посаже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отец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жаре…ый картофель, маринова…ые огурцы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мощё…ая улица, волосы причёса…ы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нежда…ый гость, паре…ая свекла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стреля…ый воробей, асфальтирова…ая дорога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вскипяче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молоко, окна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занавеше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…ы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решё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задача,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гость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беше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темп, ране…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солдат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нежда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гость,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мороже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мясо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3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3D372B-D2F2-4ED5-B066-B77CBD14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26" y="620688"/>
            <a:ext cx="7772400" cy="108012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Синтаксический разбор ПП.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6C8427E-92DE-4CBD-94B9-77C16ED43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3645024"/>
            <a:ext cx="8098159" cy="2880320"/>
          </a:xfrm>
        </p:spPr>
        <p:txBody>
          <a:bodyPr/>
          <a:lstStyle/>
          <a:p>
            <a:r>
              <a:rPr lang="ru-RU" dirty="0" smtClean="0"/>
              <a:t>Синт9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37112"/>
            <a:ext cx="1440159" cy="183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6606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Под ногами лежат листья, стелющиеся темно-бурым ковром. (6+1)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9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A76CCF-2475-4185-AA1A-54544AEB6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Рефлексия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596D575-628F-4EC3-BE24-B3646E94D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568" y="2259881"/>
            <a:ext cx="7772400" cy="3456383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Продолжите фразу.                                                                </a:t>
            </a:r>
            <a:endParaRPr lang="ru-RU" sz="3600" i="1" dirty="0">
              <a:solidFill>
                <a:schemeClr val="tx1"/>
              </a:solidFill>
            </a:endParaRPr>
          </a:p>
          <a:p>
            <a:pPr algn="ctr"/>
            <a:r>
              <a:rPr lang="ru-RU" sz="3600" i="1" dirty="0">
                <a:solidFill>
                  <a:schemeClr val="tx1"/>
                </a:solidFill>
              </a:rPr>
              <a:t>- У меня получилось…</a:t>
            </a:r>
          </a:p>
          <a:p>
            <a:pPr algn="ctr"/>
            <a:r>
              <a:rPr lang="ru-RU" sz="3600" i="1" dirty="0">
                <a:solidFill>
                  <a:schemeClr val="tx1"/>
                </a:solidFill>
              </a:rPr>
              <a:t>- Было интересно…</a:t>
            </a:r>
          </a:p>
          <a:p>
            <a:pPr algn="ctr"/>
            <a:r>
              <a:rPr lang="ru-RU" sz="3600" i="1" dirty="0">
                <a:solidFill>
                  <a:schemeClr val="tx1"/>
                </a:solidFill>
              </a:rPr>
              <a:t>- Было трудно…</a:t>
            </a:r>
          </a:p>
          <a:p>
            <a:pPr algn="ctr"/>
            <a:r>
              <a:rPr lang="ru-RU" sz="3600" i="1" dirty="0">
                <a:solidFill>
                  <a:schemeClr val="tx1"/>
                </a:solidFill>
              </a:rPr>
              <a:t>- Теперь я знаю…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2084705" cy="1927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39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1D9DD3-0A9D-4692-8D3B-8A569D7BB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«Работа с текстом» 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(домашнее Задание)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9C1C902-DEA9-49E3-A729-92AFD45E3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7A23B46-D3D4-4FCF-92C0-731D71FBD9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1967230"/>
            <a:ext cx="3162300" cy="2923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69674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3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  <p:tag name="ISPRING_RESOURCE_PATHS_HASH_2" val="6e4c4aa30c73ac91be5c2d3bd9979b4eaf5676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08102014_2157</Template>
  <TotalTime>282</TotalTime>
  <Words>335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Открытый урок по русскому языку,7 «б» класс</vt:lpstr>
      <vt:lpstr>Карточка №1  Вставьте пропущенные слова.</vt:lpstr>
      <vt:lpstr> Карточка №2  «Правописание суффиксов причастий и деепричастий»</vt:lpstr>
      <vt:lpstr>Карточка  № 3 « Правописание Н-НН  в страдательных причастиях и отглагольных прилагательных». Готовимся к ВПР, ОГЭ, ЕГЭ.</vt:lpstr>
      <vt:lpstr>Синтаксический разбор ПП. </vt:lpstr>
      <vt:lpstr>Рефлексия</vt:lpstr>
      <vt:lpstr>«Работа с текстом»  (домашнее Задание)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 Грибан</dc:creator>
  <cp:lastModifiedBy>USER</cp:lastModifiedBy>
  <cp:revision>23</cp:revision>
  <dcterms:created xsi:type="dcterms:W3CDTF">2014-12-07T17:39:27Z</dcterms:created>
  <dcterms:modified xsi:type="dcterms:W3CDTF">2023-12-19T04:06:18Z</dcterms:modified>
</cp:coreProperties>
</file>