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8" r:id="rId12"/>
    <p:sldId id="269" r:id="rId13"/>
    <p:sldId id="267" r:id="rId14"/>
    <p:sldId id="272" r:id="rId15"/>
    <p:sldId id="271" r:id="rId16"/>
    <p:sldId id="270" r:id="rId17"/>
    <p:sldId id="273" r:id="rId18"/>
    <p:sldId id="275" r:id="rId19"/>
    <p:sldId id="276" r:id="rId20"/>
    <p:sldId id="278" r:id="rId21"/>
    <p:sldId id="277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26.10.22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0oz1A0dwjzduSSH30vVPjH5eSD8KsAiT/edit?usp=sharing&amp;ouid=108052574403608352715&amp;rtpof=true&amp;sd=tru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help.plickers.com/hc/en-us/articles/360008948034-Get-Plickers-Card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neuroka.ru/krossvord_sozdat_online_iz_svoih_slov/" TargetMode="External"/><Relationship Id="rId2" Type="http://schemas.openxmlformats.org/officeDocument/2006/relationships/hyperlink" Target="https://biouroki.ru/workshop/crossge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nlinetestpad.com/ru/crossword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hilddevelop.info/" TargetMode="External"/><Relationship Id="rId2" Type="http://schemas.openxmlformats.org/officeDocument/2006/relationships/hyperlink" Target="https://onlinetestpad.com/ru/crosswords/fillwor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496944" cy="1470025"/>
          </a:xfrm>
        </p:spPr>
        <p:txBody>
          <a:bodyPr>
            <a:noAutofit/>
          </a:bodyPr>
          <a:lstStyle/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Использование приемов проверки знаний и рефлексивных приемов в условиях реализации ФГОС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79912" y="515719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Times New Roman" pitchFamily="18" charset="0"/>
                <a:cs typeface="Times New Roman" pitchFamily="18" charset="0"/>
              </a:rPr>
              <a:t>Подготовила: Третьякова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Илона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Николаевна – учитель истории и обществознания МБОУ «Шенкурская СШ»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https://docs.google.com/document/d/10oz1A0dwjzduSSH30vVPjH5eSD8KsAiT/edit?usp=sharing&amp;ouid=108052574403608352715&amp;rtpof=true&amp;sd=true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шаблон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Пазла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260648"/>
            <a:ext cx="8229600" cy="1143000"/>
          </a:xfrm>
          <a:prstGeom prst="rect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Метод ПАЗЛ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6864" cy="2952328"/>
          </a:xfr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провести опрос класса за 30 секунд?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15616" y="4256756"/>
            <a:ext cx="7055427" cy="2601244"/>
          </a:xfrm>
          <a:prstGeom prst="rect">
            <a:avLst/>
          </a:prstGeo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3995936" y="3429000"/>
            <a:ext cx="1296144" cy="93610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693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Сервис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Plickers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позволяет реализовать быструю обратную связь от класса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25780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Фронтальные опросы во время учебного занятия по пройденному или текущему материалу.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 с мобильным приложением отнимает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нескольких минут.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результатов опроса происходит на занятии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длительной проверки.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Наличие смартфонов или компьютеров обучающимся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требуется.</a:t>
            </a:r>
          </a:p>
        </p:txBody>
      </p:sp>
    </p:spTree>
    <p:extLst>
      <p:ext uri="{BB962C8B-B14F-4D97-AF65-F5344CB8AC3E}">
        <p14:creationId xmlns:p14="http://schemas.microsoft.com/office/powerpoint/2010/main" val="4012333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Где создать опрос?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https://www.plickers.com/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  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https://help.plickers.com/hc/en-us/articles/360008948034-Get-Plickers-Cards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- сигнальные карты </a:t>
            </a:r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  <p:pic>
        <p:nvPicPr>
          <p:cNvPr id="4" name="Picture 2" descr="hello_html_2c9627b3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5976" y="3356992"/>
            <a:ext cx="4620314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ln w="38100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«Вспомни все, что связано с…»</a:t>
            </a:r>
          </a:p>
        </p:txBody>
      </p:sp>
      <p:sp>
        <p:nvSpPr>
          <p:cNvPr id="4" name="Блок-схема: извлечение 3"/>
          <p:cNvSpPr/>
          <p:nvPr/>
        </p:nvSpPr>
        <p:spPr>
          <a:xfrm>
            <a:off x="2590800" y="2057400"/>
            <a:ext cx="4267200" cy="4419600"/>
          </a:xfrm>
          <a:prstGeom prst="flowChartExtract">
            <a:avLst/>
          </a:prstGeom>
          <a:solidFill>
            <a:srgbClr val="FBCF6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Искусство Древнего Египта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580112" y="2420888"/>
            <a:ext cx="1066800" cy="838200"/>
          </a:xfrm>
          <a:prstGeom prst="straightConnector1">
            <a:avLst/>
          </a:prstGeom>
          <a:ln w="762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cxnSpLocks/>
          </p:cNvCxnSpPr>
          <p:nvPr/>
        </p:nvCxnSpPr>
        <p:spPr>
          <a:xfrm flipV="1">
            <a:off x="6156176" y="3933056"/>
            <a:ext cx="1295400" cy="152400"/>
          </a:xfrm>
          <a:prstGeom prst="straightConnector1">
            <a:avLst/>
          </a:prstGeom>
          <a:ln w="762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cxnSpLocks/>
          </p:cNvCxnSpPr>
          <p:nvPr/>
        </p:nvCxnSpPr>
        <p:spPr>
          <a:xfrm flipV="1">
            <a:off x="6858000" y="5362575"/>
            <a:ext cx="1665288" cy="212725"/>
          </a:xfrm>
          <a:prstGeom prst="straightConnector1">
            <a:avLst/>
          </a:prstGeom>
          <a:ln w="762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cxnSpLocks/>
          </p:cNvCxnSpPr>
          <p:nvPr/>
        </p:nvCxnSpPr>
        <p:spPr>
          <a:xfrm flipH="1" flipV="1">
            <a:off x="2699792" y="2348880"/>
            <a:ext cx="1060450" cy="709612"/>
          </a:xfrm>
          <a:prstGeom prst="straightConnector1">
            <a:avLst/>
          </a:prstGeom>
          <a:ln w="762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cxnSpLocks/>
          </p:cNvCxnSpPr>
          <p:nvPr/>
        </p:nvCxnSpPr>
        <p:spPr>
          <a:xfrm flipH="1" flipV="1">
            <a:off x="1828800" y="3978275"/>
            <a:ext cx="1320800" cy="152400"/>
          </a:xfrm>
          <a:prstGeom prst="straightConnector1">
            <a:avLst/>
          </a:prstGeom>
          <a:ln w="762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cxnSpLocks/>
          </p:cNvCxnSpPr>
          <p:nvPr/>
        </p:nvCxnSpPr>
        <p:spPr>
          <a:xfrm flipH="1" flipV="1">
            <a:off x="1066800" y="5364163"/>
            <a:ext cx="1524000" cy="250825"/>
          </a:xfrm>
          <a:prstGeom prst="straightConnector1">
            <a:avLst/>
          </a:prstGeom>
          <a:ln w="762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Волна 9"/>
          <p:cNvSpPr/>
          <p:nvPr/>
        </p:nvSpPr>
        <p:spPr>
          <a:xfrm>
            <a:off x="179512" y="1484784"/>
            <a:ext cx="2448272" cy="1080120"/>
          </a:xfrm>
          <a:prstGeom prst="wav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Устный предмет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Найди пару</a:t>
            </a:r>
          </a:p>
        </p:txBody>
      </p:sp>
      <p:pic>
        <p:nvPicPr>
          <p:cNvPr id="1030" name="Picture 6" descr="https://sun9-78.userapi.com/impg/DYMiAJ29OlOuDY2wYMuAvvL6uWA8RjP_dbNEQg/APIS2uK7XIA.jpg?size=810x1080&amp;quality=95&amp;sign=8e51fffed0927f73e9de3d8299c74159&amp;type=album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44747" y="1628800"/>
            <a:ext cx="6503361" cy="4171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2851" y="3068960"/>
            <a:ext cx="4230514" cy="364502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Светофор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7984" y="1600200"/>
            <a:ext cx="4464496" cy="4525963"/>
          </a:xfrm>
        </p:spPr>
        <p:txBody>
          <a:bodyPr/>
          <a:lstStyle/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Каждый ученик вытягивает вопрос</a:t>
            </a: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Ответ готов - </a:t>
            </a:r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зеленый</a:t>
            </a: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 готов -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красный</a:t>
            </a:r>
          </a:p>
        </p:txBody>
      </p:sp>
      <p:pic>
        <p:nvPicPr>
          <p:cNvPr id="26626" name="Picture 2" descr="https://sun9-13.userapi.com/impf/c857632/v857632608/43734/8rlkg0zz6ac.jpg?size=603x604&amp;quality=96&amp;sign=0c0937a909135c06bcf4b13bc8b4a23d&amp;type=album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97"/>
          <a:stretch>
            <a:fillRect/>
          </a:stretch>
        </p:blipFill>
        <p:spPr bwMode="auto">
          <a:xfrm>
            <a:off x="323528" y="1916832"/>
            <a:ext cx="4032448" cy="40324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Стрелка вниз 4"/>
          <p:cNvSpPr/>
          <p:nvPr/>
        </p:nvSpPr>
        <p:spPr>
          <a:xfrm>
            <a:off x="6588224" y="2852936"/>
            <a:ext cx="504056" cy="1440160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00808"/>
            <a:ext cx="8435280" cy="4669979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Универсальность;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Доступность;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Многократность использования;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Наглядность;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Использование при разных формах обучения;</a:t>
            </a:r>
          </a:p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Разновозрастность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35516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Преимущество методов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Рефлексия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7650" name="Picture 2" descr="https://shkolabuduschego.ru/wp-content/uploads/2016/05/167921397157375a072b1480.42949262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1700808"/>
            <a:ext cx="6768752" cy="451785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381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Лесенка успеха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 descr="https://fsd.kopilkaurokov.ru/up/html/2018/02/25/k_5a92f68de8f4d/459523_1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8352928" cy="4320480"/>
          </a:xfrm>
          <a:prstGeom prst="rect">
            <a:avLst/>
          </a:prstGeom>
          <a:noFill/>
        </p:spPr>
      </p:pic>
      <p:sp>
        <p:nvSpPr>
          <p:cNvPr id="5" name="Улыбающееся лицо 4"/>
          <p:cNvSpPr/>
          <p:nvPr/>
        </p:nvSpPr>
        <p:spPr>
          <a:xfrm>
            <a:off x="2987824" y="3933056"/>
            <a:ext cx="648072" cy="648072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4572000" y="3068960"/>
            <a:ext cx="648072" cy="64807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6588224" y="2348880"/>
            <a:ext cx="648072" cy="648072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7164288" y="1988840"/>
            <a:ext cx="648072" cy="648072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6516216" y="1988840"/>
            <a:ext cx="648072" cy="648072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7452320" y="2348880"/>
            <a:ext cx="648072" cy="648072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6804248" y="2348880"/>
            <a:ext cx="648072" cy="648072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6156176" y="2348880"/>
            <a:ext cx="648072" cy="648072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4067944" y="3212976"/>
            <a:ext cx="648072" cy="64807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/>
          <p:cNvSpPr/>
          <p:nvPr/>
        </p:nvSpPr>
        <p:spPr>
          <a:xfrm>
            <a:off x="2699792" y="4077072"/>
            <a:ext cx="648072" cy="648072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лыбающееся лицо 14"/>
          <p:cNvSpPr/>
          <p:nvPr/>
        </p:nvSpPr>
        <p:spPr>
          <a:xfrm>
            <a:off x="3203848" y="4077072"/>
            <a:ext cx="648072" cy="648072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5004048" y="3212976"/>
            <a:ext cx="648072" cy="64807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лыбающееся лицо 16"/>
          <p:cNvSpPr/>
          <p:nvPr/>
        </p:nvSpPr>
        <p:spPr>
          <a:xfrm>
            <a:off x="4499992" y="3212976"/>
            <a:ext cx="648072" cy="64807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лыбающееся лицо 17"/>
          <p:cNvSpPr/>
          <p:nvPr/>
        </p:nvSpPr>
        <p:spPr>
          <a:xfrm>
            <a:off x="7812360" y="1988840"/>
            <a:ext cx="648072" cy="648072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Проверка знаний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7650" name="Picture 2" descr="https://shkolabuduschego.ru/wp-content/uploads/2016/05/167921397157375a072b1480.42949262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1700808"/>
            <a:ext cx="6768752" cy="451785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Светофор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1960" y="1600200"/>
            <a:ext cx="468052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Материал усвоен, на уроке было комфортно - </a:t>
            </a:r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зеленый</a:t>
            </a: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Материал не усвоен, на уроке было некомфортно-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красный</a:t>
            </a:r>
          </a:p>
        </p:txBody>
      </p:sp>
      <p:pic>
        <p:nvPicPr>
          <p:cNvPr id="26626" name="Picture 2" descr="https://sun9-13.userapi.com/impf/c857632/v857632608/43734/8rlkg0zz6ac.jpg?size=603x604&amp;quality=96&amp;sign=0c0937a909135c06bcf4b13bc8b4a23d&amp;type=album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97"/>
          <a:stretch>
            <a:fillRect/>
          </a:stretch>
        </p:blipFill>
        <p:spPr bwMode="auto">
          <a:xfrm>
            <a:off x="323528" y="1916832"/>
            <a:ext cx="4032448" cy="40324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4818" name="Picture 2" descr="http://www.io.nios.ru/sites/io.nios.ru/files/images/2021/11/image002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1700808"/>
            <a:ext cx="7632848" cy="4896544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Мишень успеха</a:t>
            </a:r>
          </a:p>
        </p:txBody>
      </p:sp>
      <p:sp>
        <p:nvSpPr>
          <p:cNvPr id="7" name="Овал 6"/>
          <p:cNvSpPr/>
          <p:nvPr/>
        </p:nvSpPr>
        <p:spPr>
          <a:xfrm>
            <a:off x="4355976" y="335699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004048" y="3068960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788024" y="3861048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923928" y="407707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779912" y="2708920"/>
            <a:ext cx="216024" cy="21602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788024" y="3356992"/>
            <a:ext cx="216024" cy="21602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004048" y="4149080"/>
            <a:ext cx="216024" cy="21602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851920" y="4653136"/>
            <a:ext cx="216024" cy="21602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23528" y="2780928"/>
            <a:ext cx="216024" cy="21602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23528" y="3429000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755576" y="2564904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 ученик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 ученик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Лист оценки</a:t>
            </a:r>
          </a:p>
        </p:txBody>
      </p:sp>
      <p:pic>
        <p:nvPicPr>
          <p:cNvPr id="358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916832"/>
            <a:ext cx="914400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827584" y="256490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Петров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63688" y="29249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7704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79712" y="33569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63688" y="35730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91680" y="37890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79712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804248" y="3212976"/>
            <a:ext cx="93610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804248" y="3501008"/>
            <a:ext cx="93610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876256" y="3861048"/>
            <a:ext cx="93610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7884368" y="4149080"/>
            <a:ext cx="93610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804248" y="4437112"/>
            <a:ext cx="93610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372200" y="5085184"/>
            <a:ext cx="12241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804248" y="4797152"/>
            <a:ext cx="93610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Смайлики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miro.medium.com/max/1400/1*XYrNIq6Bo13LWLqgGyUuAA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00808"/>
            <a:ext cx="7272808" cy="387640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99592" y="5380672"/>
            <a:ext cx="3888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Урок прошел </a:t>
            </a:r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отлично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Материал </a:t>
            </a:r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усвоен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доволен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своей работой!</a:t>
            </a:r>
          </a:p>
          <a:p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60032" y="5380672"/>
            <a:ext cx="4283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Урок прошел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плохо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Мне нужна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помощь!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доволен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своей работой!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564904"/>
            <a:ext cx="8229600" cy="1143000"/>
          </a:xfrm>
          <a:ln w="57150"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2208"/>
          </a:xfr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Кроссворд, </a:t>
            </a:r>
            <a:r>
              <a:rPr lang="ru-RU" sz="5400" dirty="0" err="1">
                <a:latin typeface="Times New Roman" pitchFamily="18" charset="0"/>
                <a:cs typeface="Times New Roman" pitchFamily="18" charset="0"/>
              </a:rPr>
              <a:t>кросснамбер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, чайнворд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-1" y="1916828"/>
          <a:ext cx="3635892" cy="4248482"/>
        </p:xfrm>
        <a:graphic>
          <a:graphicData uri="http://schemas.openxmlformats.org/drawingml/2006/table">
            <a:tbl>
              <a:tblPr/>
              <a:tblGrid>
                <a:gridCol w="279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6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6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9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96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96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96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96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968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968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968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03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</a:rPr>
                        <a:t>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b="1">
                          <a:latin typeface="Arial"/>
                          <a:ea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3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1807" y="1988840"/>
            <a:ext cx="3182193" cy="3208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Овал 9"/>
          <p:cNvSpPr/>
          <p:nvPr/>
        </p:nvSpPr>
        <p:spPr>
          <a:xfrm>
            <a:off x="251520" y="1484784"/>
            <a:ext cx="1224136" cy="1080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1" name="Овал 10"/>
          <p:cNvSpPr/>
          <p:nvPr/>
        </p:nvSpPr>
        <p:spPr>
          <a:xfrm>
            <a:off x="4644008" y="1916832"/>
            <a:ext cx="1224136" cy="1080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pic>
        <p:nvPicPr>
          <p:cNvPr id="12290" name="Picture 2" descr="https://fsd.multiurok.ru/html/2018/11/25/s_5bfaf02d1cbcd/1008770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942696"/>
            <a:ext cx="3528392" cy="2915304"/>
          </a:xfrm>
          <a:prstGeom prst="rect">
            <a:avLst/>
          </a:prstGeom>
          <a:noFill/>
        </p:spPr>
      </p:pic>
      <p:sp>
        <p:nvSpPr>
          <p:cNvPr id="12" name="Овал 11"/>
          <p:cNvSpPr/>
          <p:nvPr/>
        </p:nvSpPr>
        <p:spPr>
          <a:xfrm>
            <a:off x="1907704" y="5777880"/>
            <a:ext cx="1224136" cy="1080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Создание кроссвордов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https://biouroki.ru/workshop/crossgen.html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https://vneuroka.ru/krossvord_sozdat_online_iz_svoih_slov/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https://onlinetestpad.com/ru/crosswords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готовые кроссворды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Ассоциативный кроссворд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филворд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179512" y="1810512"/>
          <a:ext cx="8568956" cy="5047488"/>
        </p:xfrm>
        <a:graphic>
          <a:graphicData uri="http://schemas.openxmlformats.org/drawingml/2006/table">
            <a:tbl>
              <a:tblPr/>
              <a:tblGrid>
                <a:gridCol w="426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7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7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67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67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67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98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980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980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980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980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980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2980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2980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2980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2980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2980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2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Ш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Щ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Ъ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Э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Ю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00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00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00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00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00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00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Ч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Ъ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00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Ш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Э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Э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2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Ш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Ю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Ш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2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Генератор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https://onlinetestpad.com/ru/crosswords/fillword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готовые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филворды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  <a:hlinkClick r:id="rId3"/>
              </a:rPr>
              <a:t>https://childdevelop.info/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генератор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филвордов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судоку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состав числа, прописи и др.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5400" b="1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Метод ПАЗЛ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s://kartinkin.net/uploads/posts/2020-07/1593723147_26-p-foni-s-pazlami-30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9792" y="2348880"/>
            <a:ext cx="4176464" cy="32192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9"/>
            <a:ext cx="7139136" cy="1143000"/>
          </a:xfr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Где мы можем использовать метод ПАЗЛ?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772816"/>
            <a:ext cx="7427168" cy="4525963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На разных этапах урока;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При подготовке к ВПР;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При делении класса на группы;</a:t>
            </a:r>
          </a:p>
          <a:p>
            <a:r>
              <a:rPr lang="ru-RU" sz="4000">
                <a:latin typeface="Times New Roman" pitchFamily="18" charset="0"/>
                <a:cs typeface="Times New Roman" pitchFamily="18" charset="0"/>
              </a:rPr>
              <a:t>Творческое домашнее задание;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Во внеурочной деятельности.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741682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733</Words>
  <Application>Microsoft Office PowerPoint</Application>
  <PresentationFormat>Экран (4:3)</PresentationFormat>
  <Paragraphs>419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Тема Office</vt:lpstr>
      <vt:lpstr>Использование приемов проверки знаний и рефлексивных приемов в условиях реализации ФГОС</vt:lpstr>
      <vt:lpstr>Проверка знаний</vt:lpstr>
      <vt:lpstr>Кроссворд, кросснамбер, чайнворд</vt:lpstr>
      <vt:lpstr>Создание кроссвордов</vt:lpstr>
      <vt:lpstr>Ассоциативный кроссворд (филворд)</vt:lpstr>
      <vt:lpstr>Генератор</vt:lpstr>
      <vt:lpstr>Метод ПАЗЛ</vt:lpstr>
      <vt:lpstr>Где мы можем использовать метод ПАЗЛ?</vt:lpstr>
      <vt:lpstr>Презентация PowerPoint</vt:lpstr>
      <vt:lpstr>Презентация PowerPoint</vt:lpstr>
      <vt:lpstr>Как провести опрос класса за 30 секунд?</vt:lpstr>
      <vt:lpstr>Сервис Plickers позволяет реализовать быструю обратную связь от класса</vt:lpstr>
      <vt:lpstr>Где создать опрос?</vt:lpstr>
      <vt:lpstr>«Вспомни все, что связано с…»</vt:lpstr>
      <vt:lpstr>Найди пару</vt:lpstr>
      <vt:lpstr>Светофор</vt:lpstr>
      <vt:lpstr>Преимущество методов</vt:lpstr>
      <vt:lpstr>Рефлексия</vt:lpstr>
      <vt:lpstr>Лесенка успеха</vt:lpstr>
      <vt:lpstr>Светофор</vt:lpstr>
      <vt:lpstr>Мишень успеха</vt:lpstr>
      <vt:lpstr>Лист оценки</vt:lpstr>
      <vt:lpstr>Смайлики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приемов проверки знаний и рефлексивных приемов в условиях реализации ФГОС</dc:title>
  <dc:creator>Andrey</dc:creator>
  <cp:lastModifiedBy>Aser</cp:lastModifiedBy>
  <cp:revision>19</cp:revision>
  <dcterms:created xsi:type="dcterms:W3CDTF">2022-10-23T07:39:45Z</dcterms:created>
  <dcterms:modified xsi:type="dcterms:W3CDTF">2022-10-26T14:29:49Z</dcterms:modified>
</cp:coreProperties>
</file>