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0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5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4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8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0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2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7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62C8-F11E-4735-A044-0CA82562D33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8DE6-A767-409B-87A6-99718AFD1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7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henkmuseum" TargetMode="External"/><Relationship Id="rId2" Type="http://schemas.openxmlformats.org/officeDocument/2006/relationships/hyperlink" Target="https://vk.com/shenkursk_1137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Интерактивный плакат на тему «Шенкурск: «до» и «после»»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95204"/>
            <a:ext cx="10483970" cy="1655762"/>
          </a:xfrm>
        </p:spPr>
        <p:txBody>
          <a:bodyPr/>
          <a:lstStyle/>
          <a:p>
            <a:pPr algn="r"/>
            <a:r>
              <a:rPr lang="ru-RU" dirty="0"/>
              <a:t>Автор: Чирков Андрей, </a:t>
            </a:r>
          </a:p>
          <a:p>
            <a:pPr algn="r"/>
            <a:r>
              <a:rPr lang="ru-RU" dirty="0"/>
              <a:t>ученик 10А класса</a:t>
            </a:r>
          </a:p>
          <a:p>
            <a:pPr algn="r"/>
            <a:r>
              <a:rPr lang="ru-RU" dirty="0"/>
              <a:t>МБОУ «Шенкурская СШ»</a:t>
            </a:r>
          </a:p>
        </p:txBody>
      </p:sp>
    </p:spTree>
    <p:extLst>
      <p:ext uri="{BB962C8B-B14F-4D97-AF65-F5344CB8AC3E}">
        <p14:creationId xmlns:p14="http://schemas.microsoft.com/office/powerpoint/2010/main" val="195391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571AC-3392-4AB4-B0D1-89B8D1C2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4" y="96598"/>
            <a:ext cx="11710958" cy="1792587"/>
          </a:xfrm>
        </p:spPr>
        <p:txBody>
          <a:bodyPr/>
          <a:lstStyle/>
          <a:p>
            <a:pPr algn="ctr"/>
            <a:r>
              <a:rPr lang="ru-RU" u="sng" dirty="0"/>
              <a:t>Источники: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3D0F0-3DF2-46E3-BA5B-274A47738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668" y="1318538"/>
            <a:ext cx="11668664" cy="544286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Шенкурск</a:t>
            </a:r>
            <a:r>
              <a:rPr lang="en-US" dirty="0"/>
              <a:t>_1137 // vk.com. URL: </a:t>
            </a:r>
            <a:r>
              <a:rPr lang="ru-RU" u="sng" dirty="0">
                <a:hlinkClick r:id="rId2"/>
              </a:rPr>
              <a:t>ШЕНКУРСК</a:t>
            </a:r>
            <a:r>
              <a:rPr lang="en-US" u="sng" dirty="0">
                <a:hlinkClick r:id="rId2"/>
              </a:rPr>
              <a:t> | </a:t>
            </a:r>
            <a:r>
              <a:rPr lang="ru-RU" u="sng" dirty="0" err="1">
                <a:hlinkClick r:id="rId2"/>
              </a:rPr>
              <a:t>ВКонтакте</a:t>
            </a:r>
            <a:r>
              <a:rPr lang="en-US" u="sng" dirty="0">
                <a:hlinkClick r:id="rId2"/>
              </a:rPr>
              <a:t> (vk.com)</a:t>
            </a:r>
            <a:r>
              <a:rPr lang="en-US" dirty="0"/>
              <a:t> (</a:t>
            </a:r>
            <a:r>
              <a:rPr lang="ru-RU" dirty="0"/>
              <a:t>дата обращения - </a:t>
            </a:r>
            <a:r>
              <a:rPr lang="en-US" dirty="0"/>
              <a:t>1.04.22)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Шенкурский краеведческий музей // </a:t>
            </a:r>
            <a:r>
              <a:rPr lang="en-US" dirty="0" err="1"/>
              <a:t>vk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.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ru-RU" u="sng" dirty="0">
                <a:hlinkClick r:id="rId3"/>
              </a:rPr>
              <a:t>https://vk.com/shenkmuseum</a:t>
            </a:r>
            <a:r>
              <a:rPr lang="ru-RU" u="sng" dirty="0"/>
              <a:t> </a:t>
            </a:r>
            <a:r>
              <a:rPr lang="ru-RU" dirty="0"/>
              <a:t>(дата обращения - 1.04.22)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34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4459" y="4934309"/>
            <a:ext cx="131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Вид с реки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4579" y="4564977"/>
            <a:ext cx="13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Ленина 5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5680" y="4926658"/>
            <a:ext cx="136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Ленина 5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19025" y="4557326"/>
            <a:ext cx="14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Ленина 16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6436" y="4380311"/>
            <a:ext cx="130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Ленина 13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8484" y="104379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Кудрявцева 18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2968" y="3833964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К. Либкнехта 16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3567" y="1909331"/>
            <a:ext cx="181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К. Либкнехта 3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3567" y="2632693"/>
            <a:ext cx="209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К. Либкнехта 7А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1957" y="3048662"/>
            <a:ext cx="226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Кудрявцева 30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34" y="0"/>
            <a:ext cx="44791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08" y="0"/>
            <a:ext cx="415498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92597" y="6142810"/>
            <a:ext cx="2040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44357" y="6142810"/>
            <a:ext cx="2040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88" y="0"/>
            <a:ext cx="43532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8287" y="6116129"/>
            <a:ext cx="2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Назад, к карте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143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Интерактивный плакат на тему «Шенкурск: «до» и «после»»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79212</dc:creator>
  <cp:lastModifiedBy>7- кабинет</cp:lastModifiedBy>
  <cp:revision>9</cp:revision>
  <dcterms:created xsi:type="dcterms:W3CDTF">2022-04-02T12:22:57Z</dcterms:created>
  <dcterms:modified xsi:type="dcterms:W3CDTF">2022-05-24T10:49:52Z</dcterms:modified>
</cp:coreProperties>
</file>