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6" r:id="rId4"/>
    <p:sldId id="258" r:id="rId5"/>
    <p:sldId id="259" r:id="rId6"/>
    <p:sldId id="264" r:id="rId7"/>
    <p:sldId id="260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vsdn.ru/images/data/mus/images/1032/504lderN_PtAleksandra3_ARTM.jpg" TargetMode="External"/><Relationship Id="rId2" Type="http://schemas.openxmlformats.org/officeDocument/2006/relationships/hyperlink" Target="https://www.rosimperija.info/post/46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istrf.ru/read/articles/kontrrieformy-alieksandra-iii" TargetMode="External"/><Relationship Id="rId5" Type="http://schemas.openxmlformats.org/officeDocument/2006/relationships/hyperlink" Target="https://semyaivera.ru/wp-content/uploads/2021/05/Konstantin-Petrovich-Pobedonostsev.jpg" TargetMode="External"/><Relationship Id="rId4" Type="http://schemas.openxmlformats.org/officeDocument/2006/relationships/hyperlink" Target="https://static.life.ru/posts/2018/03/1095509/ae6de85661d98a67a7a7d61bd20c82cc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8;&#1072;&#1079;&#1088;&#1072;&#1073;&#1086;&#1090;&#1082;&#1072;%20&#1085;&#1072;%20&#1082;&#1086;&#1085;&#1082;&#1091;&#1088;&#1089;\&#1042;%20&#1087;&#1088;&#1077;&#1079;&#1077;&#1085;&#1090;&#1072;&#1094;&#1080;&#1080;%20&#1074;&#1080;&#1076;&#1077;&#1086;%20&#1076;&#1083;&#1103;%20&#1047;&#1072;&#1076;&#1072;&#1085;&#1080;&#1103;%201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C:\Users\User\Desktop\504lderN_PtAleksandra3_ART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14290"/>
            <a:ext cx="4071966" cy="4802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Причины контрреформ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Изменение приоритетов – неприятие либерализма, традиционализм;</a:t>
            </a:r>
          </a:p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Власть не готова к быстрому развитию и изменениям;</a:t>
            </a:r>
          </a:p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Влияние К. Победоносцева на Александра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esktop\Konstantin-Petrovich-Pobedonosts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500570"/>
            <a:ext cx="2101836" cy="2214578"/>
          </a:xfrm>
          <a:prstGeom prst="rect">
            <a:avLst/>
          </a:prstGeom>
          <a:noFill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3786190"/>
            <a:ext cx="235232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Контрреформы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Крестьянский вопрос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Изменения в судебной системе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Пересмотр образовательной реформы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Изменения в земствах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Полицейские меры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User\Desktop\Konstantin-Petrovich-Pobedonosts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500570"/>
            <a:ext cx="2101836" cy="2214578"/>
          </a:xfrm>
          <a:prstGeom prst="rect">
            <a:avLst/>
          </a:prstGeom>
          <a:noFill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3786190"/>
            <a:ext cx="235232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в группах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4617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1 группа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 "Ограничение земского и городского самоуправления" - стр. 5-7;</a:t>
            </a:r>
          </a:p>
          <a:p>
            <a:pPr>
              <a:buNone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2 группа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 "Политический режим и изменения в системе судопроизводства" - стр. 5-7;</a:t>
            </a:r>
          </a:p>
          <a:p>
            <a:pPr>
              <a:buNone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3 группа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-"Ограничения в сфере печати и образования" - стр. 7-8;</a:t>
            </a:r>
          </a:p>
          <a:p>
            <a:pPr>
              <a:buNone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4 группа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 "Крестьянский вопрос и рабочий класс" - стр. 9.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User\Desktop\Konstantin-Petrovich-Pobedonosts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500570"/>
            <a:ext cx="2101836" cy="2214578"/>
          </a:xfrm>
          <a:prstGeom prst="rect">
            <a:avLst/>
          </a:prstGeom>
          <a:noFill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3786190"/>
            <a:ext cx="235232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785926"/>
            <a:ext cx="821537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 к уроку: Произошли ли изменения во внутриполитическом курсе с приходом к власти Александра III? Если произошли, то как они повлияли в дальнейшем на судьбу России?</a:t>
            </a:r>
            <a:endParaRPr lang="ru-RU" sz="3200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98" y="3786190"/>
            <a:ext cx="235232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83212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 "Подчеркни фразы"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https://www.rosimperija.info/post/465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https://vsdn.ru/images/data/mus/images/1032/504lderN_PtAleksandra3_ARTM.jpg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https://static.life.ru/posts/2018/03/1095509/ae6de85661d98a67a7a7d61bd20c82cc.jpg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https://semyaivera.ru/wp-content/uploads/2021/05/Konstantin-Petrovich-Pobedonostsev.jpg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https://histrf.ru/read/articles/kontrrieformy-alieksandra-iii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214950"/>
            <a:ext cx="9144000" cy="14287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 к уроку: Произошли ли изменения во внутриполитическом курсе с приходом к власти Александра III? Если произошли, то как они повлияли в дальнейшем на судьбу России?</a:t>
            </a:r>
            <a:endParaRPr lang="ru-RU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124" name="AutoShape 4" descr="https://vsdn.ru/images/data/mus/images/1032/504lderN_PtAleksandra3_ART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vsdn.ru/images/data/mus/images/1032/504lderN_PtAleksandra3_ART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C:\Users\User\Desktop\504lderN_PtAleksandra3_ART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14290"/>
            <a:ext cx="4071966" cy="4802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636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Александр III: особенности внутренней политики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www.rosimperija.info/wp-content/uploads/2012/04/x_c945b2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14290"/>
            <a:ext cx="3786214" cy="4705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000240"/>
            <a:ext cx="3471858" cy="182880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3643314"/>
            <a:ext cx="235232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714348" y="207167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урока: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рассмотреть влияние личности Александра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на внутреннюю политику России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3714752"/>
            <a:ext cx="235232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643182"/>
            <a:ext cx="67733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 Александра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истории</a:t>
            </a:r>
            <a:endParaRPr lang="ru-RU" sz="3200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3714752"/>
            <a:ext cx="235232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В презентации видео для Задания 1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8872" y="71413"/>
            <a:ext cx="8840846" cy="6630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Реформы Александра 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5887" y="3714752"/>
            <a:ext cx="235232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646" y="1546243"/>
            <a:ext cx="8729634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Контрреформы Александра III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это комплекс мероприятий правительства, направленных на изменение (консервацию) социально-политической жизни страны после либеральных реформ предыдущего императора. 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User\Desktop\Konstantin-Petrovich-Pobedonosts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500570"/>
            <a:ext cx="2101836" cy="2214578"/>
          </a:xfrm>
          <a:prstGeom prst="rect">
            <a:avLst/>
          </a:prstGeom>
          <a:noFill/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3786190"/>
            <a:ext cx="235232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95</TotalTime>
  <Words>189</Words>
  <PresentationFormat>Экран (4:3)</PresentationFormat>
  <Paragraphs>33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Александр III: особенности внутренней политики </vt:lpstr>
      <vt:lpstr>Слайд 4</vt:lpstr>
      <vt:lpstr>Слайд 5</vt:lpstr>
      <vt:lpstr>Слайд 6</vt:lpstr>
      <vt:lpstr> </vt:lpstr>
      <vt:lpstr>Реформы Александра III </vt:lpstr>
      <vt:lpstr>Слайд 9</vt:lpstr>
      <vt:lpstr>Причины контрреформ</vt:lpstr>
      <vt:lpstr>Контрреформы</vt:lpstr>
      <vt:lpstr>Работа в группах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2022-04-13T19:46:51Z</dcterms:created>
  <dcterms:modified xsi:type="dcterms:W3CDTF">2022-04-13T21:34:52Z</dcterms:modified>
</cp:coreProperties>
</file>