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0775D15-3F50-48EE-B864-8984F2E78121}">
          <p14:sldIdLst>
            <p14:sldId id="260"/>
            <p14:sldId id="256"/>
            <p14:sldId id="257"/>
            <p14:sldId id="258"/>
            <p14:sldId id="259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isimo _666" initials="D_" lastIdx="1" clrIdx="0">
    <p:extLst>
      <p:ext uri="{19B8F6BF-5375-455C-9EA6-DF929625EA0E}">
        <p15:presenceInfo xmlns:p15="http://schemas.microsoft.com/office/powerpoint/2012/main" userId="879d2552d7ddee9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2-13T22:58:03.419" idx="1">
    <p:pos x="809" y="2828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1294-4E5A-47A4-8E74-3B3A3763EB1F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36DF-E4B1-403C-9F7E-7F30E0AC84D9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3870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1294-4E5A-47A4-8E74-3B3A3763EB1F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36DF-E4B1-403C-9F7E-7F30E0AC8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099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1294-4E5A-47A4-8E74-3B3A3763EB1F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36DF-E4B1-403C-9F7E-7F30E0AC8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047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1294-4E5A-47A4-8E74-3B3A3763EB1F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36DF-E4B1-403C-9F7E-7F30E0AC8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405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1294-4E5A-47A4-8E74-3B3A3763EB1F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36DF-E4B1-403C-9F7E-7F30E0AC84D9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7423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1294-4E5A-47A4-8E74-3B3A3763EB1F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36DF-E4B1-403C-9F7E-7F30E0AC8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883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1294-4E5A-47A4-8E74-3B3A3763EB1F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36DF-E4B1-403C-9F7E-7F30E0AC8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991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1294-4E5A-47A4-8E74-3B3A3763EB1F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36DF-E4B1-403C-9F7E-7F30E0AC8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676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1294-4E5A-47A4-8E74-3B3A3763EB1F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36DF-E4B1-403C-9F7E-7F30E0AC8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7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4031294-4E5A-47A4-8E74-3B3A3763EB1F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2A36DF-E4B1-403C-9F7E-7F30E0AC8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623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1294-4E5A-47A4-8E74-3B3A3763EB1F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36DF-E4B1-403C-9F7E-7F30E0AC8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970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4031294-4E5A-47A4-8E74-3B3A3763EB1F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72A36DF-E4B1-403C-9F7E-7F30E0AC84D9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5262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E0EAFE-791B-40A9-B381-3F25311D7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7208" y="138821"/>
            <a:ext cx="10058400" cy="145075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09D9E50B-41AE-457E-BD75-3C1042420D2B}"/>
              </a:ext>
            </a:extLst>
          </p:cNvPr>
          <p:cNvSpPr txBox="1">
            <a:spLocks/>
          </p:cNvSpPr>
          <p:nvPr/>
        </p:nvSpPr>
        <p:spPr>
          <a:xfrm>
            <a:off x="674253" y="1167016"/>
            <a:ext cx="10843493" cy="514142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600" b="1" dirty="0">
                <a:latin typeface="Bahnschrift SemiBold Condensed" panose="020B0502040204020203" pitchFamily="34" charset="0"/>
              </a:rPr>
              <a:t>Древнейшие люди</a:t>
            </a:r>
          </a:p>
        </p:txBody>
      </p:sp>
    </p:spTree>
    <p:extLst>
      <p:ext uri="{BB962C8B-B14F-4D97-AF65-F5344CB8AC3E}">
        <p14:creationId xmlns:p14="http://schemas.microsoft.com/office/powerpoint/2010/main" val="12636698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902A81C-4C22-4FA4-B57B-38A6049250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843" y="1810327"/>
            <a:ext cx="6997671" cy="4590473"/>
          </a:xfr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27567EE0-9F4D-4E8C-9D1D-516E5CE3B528}"/>
              </a:ext>
            </a:extLst>
          </p:cNvPr>
          <p:cNvSpPr txBox="1">
            <a:spLocks/>
          </p:cNvSpPr>
          <p:nvPr/>
        </p:nvSpPr>
        <p:spPr>
          <a:xfrm>
            <a:off x="877454" y="0"/>
            <a:ext cx="10640292" cy="16316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9600" b="1" dirty="0">
                <a:latin typeface="Bahnschrift SemiBold Condensed" panose="020B0502040204020203" pitchFamily="34" charset="0"/>
              </a:rPr>
              <a:t>Игла и шила</a:t>
            </a:r>
          </a:p>
        </p:txBody>
      </p:sp>
    </p:spTree>
    <p:extLst>
      <p:ext uri="{BB962C8B-B14F-4D97-AF65-F5344CB8AC3E}">
        <p14:creationId xmlns:p14="http://schemas.microsoft.com/office/powerpoint/2010/main" val="3032123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B19F6CD9-7B85-4FD2-B41D-933746E1B1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0459"/>
            <a:ext cx="7128309" cy="411857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8372DD2-4E14-4449-B5FB-8215C5494C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443" y="-614218"/>
            <a:ext cx="6508557" cy="4881418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F948A404-F286-47F9-930D-631FD773FC2C}"/>
              </a:ext>
            </a:extLst>
          </p:cNvPr>
          <p:cNvSpPr txBox="1">
            <a:spLocks/>
          </p:cNvSpPr>
          <p:nvPr/>
        </p:nvSpPr>
        <p:spPr>
          <a:xfrm>
            <a:off x="237065" y="-144548"/>
            <a:ext cx="4981480" cy="16316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latin typeface="Bahnschrift SemiBold Condensed" panose="020B0502040204020203" pitchFamily="34" charset="0"/>
              </a:rPr>
              <a:t>Собирательство и охота</a:t>
            </a:r>
          </a:p>
        </p:txBody>
      </p:sp>
    </p:spTree>
    <p:extLst>
      <p:ext uri="{BB962C8B-B14F-4D97-AF65-F5344CB8AC3E}">
        <p14:creationId xmlns:p14="http://schemas.microsoft.com/office/powerpoint/2010/main" val="1270586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D6ADE3D8-C19C-435E-A367-F8D2897376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80" y="2298845"/>
            <a:ext cx="5855384" cy="402272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F8E2D18-45A7-4B09-A07E-603042C3E0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500" y="0"/>
            <a:ext cx="6667500" cy="4686300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6DC4E38F-6208-4604-A49D-4C020B32EF56}"/>
              </a:ext>
            </a:extLst>
          </p:cNvPr>
          <p:cNvSpPr txBox="1">
            <a:spLocks/>
          </p:cNvSpPr>
          <p:nvPr/>
        </p:nvSpPr>
        <p:spPr>
          <a:xfrm>
            <a:off x="360215" y="-116838"/>
            <a:ext cx="4701311" cy="16316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dirty="0">
                <a:latin typeface="Bahnschrift SemiBold Condensed" panose="020B0502040204020203" pitchFamily="34" charset="0"/>
              </a:rPr>
              <a:t>Овладение огнём</a:t>
            </a:r>
          </a:p>
        </p:txBody>
      </p:sp>
    </p:spTree>
    <p:extLst>
      <p:ext uri="{BB962C8B-B14F-4D97-AF65-F5344CB8AC3E}">
        <p14:creationId xmlns:p14="http://schemas.microsoft.com/office/powerpoint/2010/main" val="1382022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A65D29B-D84D-4408-A4B1-7F12FF886B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762" y="406400"/>
            <a:ext cx="7784475" cy="5838356"/>
          </a:xfrm>
        </p:spPr>
      </p:pic>
    </p:spTree>
    <p:extLst>
      <p:ext uri="{BB962C8B-B14F-4D97-AF65-F5344CB8AC3E}">
        <p14:creationId xmlns:p14="http://schemas.microsoft.com/office/powerpoint/2010/main" val="40317547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5F269249-C352-473B-B376-1B7034C474F7}"/>
              </a:ext>
            </a:extLst>
          </p:cNvPr>
          <p:cNvSpPr txBox="1">
            <a:spLocks/>
          </p:cNvSpPr>
          <p:nvPr/>
        </p:nvSpPr>
        <p:spPr>
          <a:xfrm>
            <a:off x="877454" y="0"/>
            <a:ext cx="10640292" cy="16316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9600" b="1" dirty="0">
                <a:latin typeface="Bahnschrift SemiBold Condensed" panose="020B0502040204020203" pitchFamily="34" charset="0"/>
              </a:rPr>
              <a:t>Темы для рассказа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7CFFA49B-0DBE-4E7B-B07C-CE95DCAA541E}"/>
              </a:ext>
            </a:extLst>
          </p:cNvPr>
          <p:cNvSpPr txBox="1">
            <a:spLocks/>
          </p:cNvSpPr>
          <p:nvPr/>
        </p:nvSpPr>
        <p:spPr>
          <a:xfrm>
            <a:off x="660400" y="1865746"/>
            <a:ext cx="10640292" cy="41378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b="1" dirty="0">
                <a:latin typeface="Bahnschrift SemiBold Condensed" panose="020B0502040204020203" pitchFamily="34" charset="0"/>
              </a:rPr>
              <a:t>-Охота на лошадей</a:t>
            </a:r>
          </a:p>
          <a:p>
            <a:pPr algn="ctr"/>
            <a:r>
              <a:rPr lang="ru-RU" sz="6000" b="1" dirty="0">
                <a:latin typeface="Bahnschrift SemiBold Condensed" panose="020B0502040204020203" pitchFamily="34" charset="0"/>
              </a:rPr>
              <a:t>-Стоянка древнейших людей</a:t>
            </a:r>
          </a:p>
          <a:p>
            <a:pPr algn="ctr"/>
            <a:r>
              <a:rPr lang="ru-RU" sz="6000" b="1" dirty="0">
                <a:latin typeface="Bahnschrift SemiBold Condensed" panose="020B0502040204020203" pitchFamily="34" charset="0"/>
              </a:rPr>
              <a:t>-Встреча с хищником</a:t>
            </a:r>
          </a:p>
          <a:p>
            <a:pPr algn="ctr"/>
            <a:r>
              <a:rPr lang="ru-RU" sz="6000" b="1" dirty="0">
                <a:latin typeface="Bahnschrift SemiBold Condensed" panose="020B0502040204020203" pitchFamily="34" charset="0"/>
              </a:rPr>
              <a:t>-Раздел добычи</a:t>
            </a:r>
          </a:p>
          <a:p>
            <a:pPr algn="ctr"/>
            <a:r>
              <a:rPr lang="ru-RU" sz="6000" b="1" dirty="0">
                <a:latin typeface="Bahnschrift SemiBold Condensed" panose="020B0502040204020203" pitchFamily="34" charset="0"/>
              </a:rPr>
              <a:t>-Собирательство</a:t>
            </a:r>
          </a:p>
        </p:txBody>
      </p:sp>
    </p:spTree>
    <p:extLst>
      <p:ext uri="{BB962C8B-B14F-4D97-AF65-F5344CB8AC3E}">
        <p14:creationId xmlns:p14="http://schemas.microsoft.com/office/powerpoint/2010/main" val="634124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553CFF-5BBA-473E-889C-C58952A07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65671" y="224907"/>
            <a:ext cx="2530766" cy="1631601"/>
          </a:xfrm>
        </p:spPr>
        <p:txBody>
          <a:bodyPr>
            <a:normAutofit/>
          </a:bodyPr>
          <a:lstStyle/>
          <a:p>
            <a:r>
              <a:rPr lang="ru-RU" sz="4000" b="1" dirty="0" err="1">
                <a:latin typeface="Bahnschrift SemiBold Condensed" panose="020B0502040204020203" pitchFamily="34" charset="0"/>
              </a:rPr>
              <a:t>Олдувайское</a:t>
            </a:r>
            <a:r>
              <a:rPr lang="ru-RU" sz="4000" b="1" dirty="0">
                <a:latin typeface="Bahnschrift SemiBold Condensed" panose="020B0502040204020203" pitchFamily="34" charset="0"/>
              </a:rPr>
              <a:t> ущелье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1AFAA30-4A65-413B-BAF4-D649679670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C7E257D-64FF-4357-ABCF-C5C7BA0CFB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84411" cy="631148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05AB4AC-9F6D-4C2E-BC38-D8752A4984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019" y="3980872"/>
            <a:ext cx="5938982" cy="2330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00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55EAAD68-177C-49BD-AC84-1C51C139D1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390" y="840510"/>
            <a:ext cx="8183764" cy="5379461"/>
          </a:xfr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8725DC65-2430-42EF-8AF7-B35B52784023}"/>
              </a:ext>
            </a:extLst>
          </p:cNvPr>
          <p:cNvSpPr txBox="1">
            <a:spLocks/>
          </p:cNvSpPr>
          <p:nvPr/>
        </p:nvSpPr>
        <p:spPr>
          <a:xfrm>
            <a:off x="1006764" y="224908"/>
            <a:ext cx="10889673" cy="61560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dirty="0">
                <a:latin typeface="Bahnschrift SemiBold Condensed" panose="020B0502040204020203" pitchFamily="34" charset="0"/>
              </a:rPr>
              <a:t>Следы древних людей</a:t>
            </a:r>
          </a:p>
        </p:txBody>
      </p:sp>
    </p:spTree>
    <p:extLst>
      <p:ext uri="{BB962C8B-B14F-4D97-AF65-F5344CB8AC3E}">
        <p14:creationId xmlns:p14="http://schemas.microsoft.com/office/powerpoint/2010/main" val="1360881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6C796D1-CA12-4899-A0C3-138DDCB08A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727" y="286603"/>
            <a:ext cx="6262254" cy="6448547"/>
          </a:xfr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C5979D6-1D39-49C7-B15A-64E9EFCD9B40}"/>
              </a:ext>
            </a:extLst>
          </p:cNvPr>
          <p:cNvSpPr txBox="1">
            <a:spLocks/>
          </p:cNvSpPr>
          <p:nvPr/>
        </p:nvSpPr>
        <p:spPr>
          <a:xfrm>
            <a:off x="0" y="1841271"/>
            <a:ext cx="4590472" cy="2028765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dirty="0">
                <a:latin typeface="Bahnschrift SemiBold Condensed" panose="020B0502040204020203" pitchFamily="34" charset="0"/>
              </a:rPr>
              <a:t>Древнейшие люди</a:t>
            </a:r>
          </a:p>
        </p:txBody>
      </p:sp>
    </p:spTree>
    <p:extLst>
      <p:ext uri="{BB962C8B-B14F-4D97-AF65-F5344CB8AC3E}">
        <p14:creationId xmlns:p14="http://schemas.microsoft.com/office/powerpoint/2010/main" val="602924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2FD019F-2CC2-4162-BCBF-28DC842AF5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215" y="0"/>
            <a:ext cx="6131384" cy="4608757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0866C5C5-B441-4F99-8445-28041790B0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55" y="2096655"/>
            <a:ext cx="6131385" cy="4080158"/>
          </a:xfr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04D6924F-AFDB-4464-8C25-6442B6B28630}"/>
              </a:ext>
            </a:extLst>
          </p:cNvPr>
          <p:cNvSpPr txBox="1">
            <a:spLocks/>
          </p:cNvSpPr>
          <p:nvPr/>
        </p:nvSpPr>
        <p:spPr>
          <a:xfrm>
            <a:off x="684268" y="0"/>
            <a:ext cx="5345517" cy="16316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>
                <a:latin typeface="Bahnschrift SemiBold Condensed" panose="020B0502040204020203" pitchFamily="34" charset="0"/>
              </a:rPr>
              <a:t>Жизнь и орудия труда</a:t>
            </a:r>
          </a:p>
        </p:txBody>
      </p:sp>
    </p:spTree>
    <p:extLst>
      <p:ext uri="{BB962C8B-B14F-4D97-AF65-F5344CB8AC3E}">
        <p14:creationId xmlns:p14="http://schemas.microsoft.com/office/powerpoint/2010/main" val="1033179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90F3D4-5C8E-4075-A9FA-8C723D998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E008638-1DA7-4468-9478-DEB9E37D30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90" y="895928"/>
            <a:ext cx="8820379" cy="5351030"/>
          </a:xfr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B31F76B9-9244-4AB1-B6AE-2F1EBBA6361F}"/>
              </a:ext>
            </a:extLst>
          </p:cNvPr>
          <p:cNvSpPr txBox="1">
            <a:spLocks/>
          </p:cNvSpPr>
          <p:nvPr/>
        </p:nvSpPr>
        <p:spPr>
          <a:xfrm>
            <a:off x="1175040" y="255755"/>
            <a:ext cx="10241106" cy="67102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dirty="0">
                <a:latin typeface="Bahnschrift SemiBold Condensed" panose="020B0502040204020203" pitchFamily="34" charset="0"/>
              </a:rPr>
              <a:t>Виды древнейших людей</a:t>
            </a:r>
          </a:p>
        </p:txBody>
      </p:sp>
    </p:spTree>
    <p:extLst>
      <p:ext uri="{BB962C8B-B14F-4D97-AF65-F5344CB8AC3E}">
        <p14:creationId xmlns:p14="http://schemas.microsoft.com/office/powerpoint/2010/main" val="825295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88D07E-30B5-4572-A537-31D2E0D08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1C78233-DFC5-409B-90CC-7B39810D98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539" y="0"/>
            <a:ext cx="3516749" cy="6236600"/>
          </a:xfrm>
        </p:spPr>
      </p:pic>
    </p:spTree>
    <p:extLst>
      <p:ext uri="{BB962C8B-B14F-4D97-AF65-F5344CB8AC3E}">
        <p14:creationId xmlns:p14="http://schemas.microsoft.com/office/powerpoint/2010/main" val="1999082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BF3CE85-1B3C-4C14-84DE-3C36AE4C23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738" y="1801091"/>
            <a:ext cx="8513250" cy="4475537"/>
          </a:xfr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F7C1EF-28CB-400B-B447-21C9898D5E38}"/>
              </a:ext>
            </a:extLst>
          </p:cNvPr>
          <p:cNvSpPr txBox="1">
            <a:spLocks/>
          </p:cNvSpPr>
          <p:nvPr/>
        </p:nvSpPr>
        <p:spPr>
          <a:xfrm>
            <a:off x="517236" y="-52183"/>
            <a:ext cx="11342255" cy="16316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8800" b="1" dirty="0">
                <a:latin typeface="Bahnschrift SemiBold Condensed" panose="020B0502040204020203" pitchFamily="34" charset="0"/>
              </a:rPr>
              <a:t>Заостренные камни</a:t>
            </a:r>
          </a:p>
        </p:txBody>
      </p:sp>
    </p:spTree>
    <p:extLst>
      <p:ext uri="{BB962C8B-B14F-4D97-AF65-F5344CB8AC3E}">
        <p14:creationId xmlns:p14="http://schemas.microsoft.com/office/powerpoint/2010/main" val="247287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F559F1-2602-4EDC-BDB0-7DE459EA2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3869FD5-A33A-4318-A3A5-52E3E25B41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86603"/>
            <a:ext cx="5352455" cy="6078213"/>
          </a:xfr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3291A253-821E-41D7-9379-820EE9CCF10A}"/>
              </a:ext>
            </a:extLst>
          </p:cNvPr>
          <p:cNvSpPr txBox="1">
            <a:spLocks/>
          </p:cNvSpPr>
          <p:nvPr/>
        </p:nvSpPr>
        <p:spPr>
          <a:xfrm>
            <a:off x="1245985" y="1832034"/>
            <a:ext cx="4701311" cy="26383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b="1" dirty="0">
                <a:latin typeface="Bahnschrift SemiBold Condensed" panose="020B0502040204020203" pitchFamily="34" charset="0"/>
              </a:rPr>
              <a:t>Изготовление рубила</a:t>
            </a:r>
          </a:p>
        </p:txBody>
      </p:sp>
    </p:spTree>
    <p:extLst>
      <p:ext uri="{BB962C8B-B14F-4D97-AF65-F5344CB8AC3E}">
        <p14:creationId xmlns:p14="http://schemas.microsoft.com/office/powerpoint/2010/main" val="344679972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151</TotalTime>
  <Words>48</Words>
  <Application>Microsoft Office PowerPoint</Application>
  <PresentationFormat>Широкоэкранный</PresentationFormat>
  <Paragraphs>17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Bahnschrift SemiBold Condensed</vt:lpstr>
      <vt:lpstr>Calibri</vt:lpstr>
      <vt:lpstr>Calibri Light</vt:lpstr>
      <vt:lpstr>Ретро</vt:lpstr>
      <vt:lpstr>Презентация PowerPoint</vt:lpstr>
      <vt:lpstr>Олдувайское ущелье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Danisimo _666</dc:creator>
  <cp:lastModifiedBy>Danisimo _666</cp:lastModifiedBy>
  <cp:revision>2</cp:revision>
  <dcterms:created xsi:type="dcterms:W3CDTF">2022-02-13T19:55:33Z</dcterms:created>
  <dcterms:modified xsi:type="dcterms:W3CDTF">2022-02-13T22:26:39Z</dcterms:modified>
</cp:coreProperties>
</file>